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embeddedFontLst>
    <p:embeddedFont>
      <p:font typeface="Consolas" panose="020B0609020204030204" pitchFamily="49" charset="0"/>
      <p:regular r:id="rId49"/>
      <p:bold r:id="rId50"/>
      <p:italic r:id="rId51"/>
      <p:boldItalic r:id="rId52"/>
    </p:embeddedFont>
    <p:embeddedFont>
      <p:font typeface="Figtree" panose="020B0604020202020204" charset="0"/>
      <p:regular r:id="rId53"/>
      <p:bold r:id="rId54"/>
      <p:italic r:id="rId55"/>
      <p:boldItalic r:id="rId56"/>
    </p:embeddedFont>
    <p:embeddedFont>
      <p:font typeface="Figtree Light" panose="020B0604020202020204" charset="0"/>
      <p:regular r:id="rId57"/>
      <p:italic r:id="rId58"/>
    </p:embeddedFont>
    <p:embeddedFont>
      <p:font typeface="Montserrat"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66" autoAdjust="0"/>
  </p:normalViewPr>
  <p:slideViewPr>
    <p:cSldViewPr snapToGrid="0">
      <p:cViewPr varScale="1">
        <p:scale>
          <a:sx n="77" d="100"/>
          <a:sy n="77" d="100"/>
        </p:scale>
        <p:origin x="1800" y="84"/>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1.fntdata"/><Relationship Id="rId67"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19" y="1733108"/>
            <a:ext cx="7522633"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60528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547686" y="6059063"/>
            <a:ext cx="3401753"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2287236"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2" y="4718101"/>
            <a:ext cx="2287237"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0" y="1493520"/>
            <a:ext cx="5856671"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2" y="3339943"/>
            <a:ext cx="4377049"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7237041"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549906" y="3645228"/>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137265" y="3613068"/>
            <a:ext cx="5177935"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652853" y="3802776"/>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571654"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08542" y="4010848"/>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1" y="1656080"/>
            <a:ext cx="9288801"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78357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79073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6" y="2706181"/>
            <a:ext cx="22948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90707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89504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89504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0" y="1874520"/>
            <a:ext cx="5740979"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7977597" y="4346331"/>
            <a:ext cx="3839496" cy="1077218"/>
          </a:xfrm>
          <a:prstGeom prst="rect">
            <a:avLst/>
          </a:prstGeom>
          <a:solidFill>
            <a:schemeClr val="bg1"/>
          </a:solidFill>
          <a:ln>
            <a:solidFill>
              <a:schemeClr val="tx1"/>
            </a:solidFill>
          </a:ln>
        </p:spPr>
        <p:txBody>
          <a:bodyPr wrap="square" rtlCol="0">
            <a:spAutoFit/>
          </a:bodyPr>
          <a:lstStyle/>
          <a:p>
            <a:r>
              <a:rPr lang="en-GB" sz="1600" dirty="0"/>
              <a:t>Machine = AMD64</a:t>
            </a:r>
          </a:p>
          <a:p>
            <a:r>
              <a:rPr lang="en-GB" sz="1600" dirty="0"/>
              <a:t>Hostname = DESKTOP-A600EVV</a:t>
            </a:r>
          </a:p>
          <a:p>
            <a:r>
              <a:rPr lang="en-GB" sz="1600" dirty="0"/>
              <a:t>OS = Windows-10-10.0.1.19045-SP0</a:t>
            </a:r>
          </a:p>
          <a:p>
            <a:r>
              <a:rPr lang="en-GB" sz="1600"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966061889"/>
              </p:ext>
            </p:extLst>
          </p:nvPr>
        </p:nvGraphicFramePr>
        <p:xfrm>
          <a:off x="1468735" y="1797393"/>
          <a:ext cx="6360032" cy="3072873"/>
        </p:xfrm>
        <a:graphic>
          <a:graphicData uri="http://schemas.openxmlformats.org/drawingml/2006/table">
            <a:tbl>
              <a:tblPr firstRow="1" bandRow="1">
                <a:tableStyleId>{5C22544A-7EE6-4342-B048-85BDC9FD1C3A}</a:tableStyleId>
              </a:tblPr>
              <a:tblGrid>
                <a:gridCol w="1346535">
                  <a:extLst>
                    <a:ext uri="{9D8B030D-6E8A-4147-A177-3AD203B41FA5}">
                      <a16:colId xmlns:a16="http://schemas.microsoft.com/office/drawing/2014/main" val="1551974525"/>
                    </a:ext>
                  </a:extLst>
                </a:gridCol>
                <a:gridCol w="2949111">
                  <a:extLst>
                    <a:ext uri="{9D8B030D-6E8A-4147-A177-3AD203B41FA5}">
                      <a16:colId xmlns:a16="http://schemas.microsoft.com/office/drawing/2014/main" val="587885695"/>
                    </a:ext>
                  </a:extLst>
                </a:gridCol>
                <a:gridCol w="2064386">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22365</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Figtree</vt:lpstr>
      <vt:lpstr>Figtree Light</vt:lpstr>
      <vt:lpstr>Courier New</vt:lpstr>
      <vt:lpstr>Montserrat</vt:lpstr>
      <vt:lpstr>Consolas</vt:lpstr>
      <vt:lpstr>Wingdings</vt:lpstr>
      <vt:lpstr>Arial</vt:lpstr>
      <vt:lpstr>Aptos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63</cp:revision>
  <dcterms:created xsi:type="dcterms:W3CDTF">2024-06-24T11:44:08Z</dcterms:created>
  <dcterms:modified xsi:type="dcterms:W3CDTF">2025-11-11T13:07:08Z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